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12192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napToGrid="0">
      <p:cViewPr varScale="1">
        <p:scale>
          <a:sx n="47" d="100"/>
          <a:sy n="47" d="100"/>
        </p:scale>
        <p:origin x="27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51200" y="2079877"/>
            <a:ext cx="3611126" cy="887787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948268"/>
            <a:ext cx="4616035" cy="5554135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6833543"/>
            <a:ext cx="3715688" cy="3401717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21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00050" y="948267"/>
            <a:ext cx="6057900" cy="555413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1502" y="6833541"/>
            <a:ext cx="5460999" cy="8128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101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948267"/>
            <a:ext cx="6057900" cy="5147733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315200"/>
            <a:ext cx="4787664" cy="33866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736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948267"/>
            <a:ext cx="5144840" cy="51477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101" y="6096000"/>
            <a:ext cx="4801850" cy="857956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646347"/>
            <a:ext cx="4786771" cy="305552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171451" y="1263331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4921957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260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6096000"/>
            <a:ext cx="4786771" cy="301760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9125299"/>
            <a:ext cx="4787664" cy="15765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679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948267"/>
            <a:ext cx="5144840" cy="51477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6908800"/>
            <a:ext cx="4786771" cy="186642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8805334"/>
            <a:ext cx="4786770" cy="189653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171451" y="1263331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4921957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2771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948267"/>
            <a:ext cx="5644244" cy="514773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6984061"/>
            <a:ext cx="4786771" cy="14901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8474197"/>
            <a:ext cx="4786770" cy="2227671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556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948268"/>
            <a:ext cx="4916150" cy="669808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554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4804" y="948267"/>
            <a:ext cx="1533146" cy="7857067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948267"/>
            <a:ext cx="4387509" cy="97536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352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948267"/>
            <a:ext cx="4916150" cy="6698080"/>
          </a:xfrm>
        </p:spPr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81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3522132"/>
            <a:ext cx="4801851" cy="4124208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7977482"/>
            <a:ext cx="4801850" cy="272438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81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00051" y="948267"/>
            <a:ext cx="2962475" cy="6698075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496771" y="948267"/>
            <a:ext cx="2961179" cy="6683022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897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1" y="948267"/>
            <a:ext cx="2787650" cy="1083733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2032001"/>
            <a:ext cx="2959100" cy="5614341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263" y="1007534"/>
            <a:ext cx="2823038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6772" y="2032000"/>
            <a:ext cx="2967529" cy="5599289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088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03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948267"/>
            <a:ext cx="2400300" cy="2709333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948267"/>
            <a:ext cx="3329066" cy="9753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0" y="3928538"/>
            <a:ext cx="2400300" cy="37178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52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50" y="2573867"/>
            <a:ext cx="2672444" cy="20320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1500" y="1625600"/>
            <a:ext cx="2460731" cy="85344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72021" y="4876800"/>
            <a:ext cx="2673167" cy="3702756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50" y="10972801"/>
            <a:ext cx="4358793" cy="649111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60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003006" y="6923853"/>
            <a:ext cx="1852842" cy="472628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948268"/>
            <a:ext cx="4916150" cy="6698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684" y="10972806"/>
            <a:ext cx="900347" cy="64911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9C90266-32C2-4482-91EF-ECFFD387F1DB}" type="datetimeFigureOut">
              <a:rPr lang="de-DE" smtClean="0"/>
              <a:t>08.09.2025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10972801"/>
            <a:ext cx="4358793" cy="64911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30820" y="9917295"/>
            <a:ext cx="642680" cy="1190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021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arkushof.com/assets/images/skifahren-wagrain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0" descr="Skifahren im größten Skiverbund Österreichs, in Ski amadé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280" y="9129410"/>
            <a:ext cx="4019880" cy="250823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8561" y="330348"/>
            <a:ext cx="5547250" cy="5726852"/>
          </a:xfrm>
        </p:spPr>
        <p:txBody>
          <a:bodyPr>
            <a:normAutofit fontScale="90000"/>
          </a:bodyPr>
          <a:lstStyle/>
          <a:p>
            <a:pPr algn="ctr"/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</a:t>
            </a:r>
            <a:r>
              <a:rPr lang="de-D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</a:t>
            </a:r>
            <a:b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Jugendausfahrt 2026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(12 bis 17 Jahre)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Januar 2026 bis 10. Januar 2026</a:t>
            </a:r>
            <a:br>
              <a:rPr lang="de-DE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JugendHotel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Markushof Wagrain</a:t>
            </a:r>
            <a:b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SSC Taunusstein - Publicaciones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026" name="Picture 2" descr="AWO Taunusstein e.V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131" y="835159"/>
            <a:ext cx="1941666" cy="86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SC Taunusste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37258"/>
            <a:ext cx="1997446" cy="116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/>
          <p:cNvSpPr/>
          <p:nvPr/>
        </p:nvSpPr>
        <p:spPr>
          <a:xfrm>
            <a:off x="1154298" y="6577730"/>
            <a:ext cx="59664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Anmeldung voraussichtlich Ende September, Anfang Oktober auf </a:t>
            </a: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www.ssc-taunusstein.de</a:t>
            </a:r>
          </a:p>
          <a:p>
            <a:endParaRPr 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freuen uns auf Euch !!!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Veranstalter/ Reiseleitung</a:t>
            </a: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SSC Taunusstein e.V. und DSV Skischule</a:t>
            </a:r>
          </a:p>
        </p:txBody>
      </p:sp>
    </p:spTree>
    <p:extLst>
      <p:ext uri="{BB962C8B-B14F-4D97-AF65-F5344CB8AC3E}">
        <p14:creationId xmlns:p14="http://schemas.microsoft.com/office/powerpoint/2010/main" val="4211488248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70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Segment</vt:lpstr>
      <vt:lpstr>    Save the Date  Jugendausfahrt 2026 (12 bis 17 Jahre)  4. Januar 2026 bis 10. Januar 2026  Im JugendHotel Markushof Wagrain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Jugendausfahrt 2023   Vom 10. April 2023 bis 16. April 2023   Im Jugendhotel Markushof, Wagrain / Ski Amadé</dc:title>
  <dc:creator>Wich, Svenja</dc:creator>
  <cp:lastModifiedBy>Wich, Svenja</cp:lastModifiedBy>
  <cp:revision>25</cp:revision>
  <dcterms:created xsi:type="dcterms:W3CDTF">2022-12-21T07:45:56Z</dcterms:created>
  <dcterms:modified xsi:type="dcterms:W3CDTF">2025-09-08T08:46:35Z</dcterms:modified>
</cp:coreProperties>
</file>